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3" r:id="rId4"/>
    <p:sldId id="259" r:id="rId5"/>
    <p:sldId id="261" r:id="rId6"/>
    <p:sldId id="262" r:id="rId7"/>
    <p:sldId id="25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D250A38-D8FD-4E6D-9E6B-DB2F797C9C33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585771B-FF3B-4891-A24D-CB2161C7ED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62200"/>
            <a:ext cx="6248400" cy="1470025"/>
          </a:xfrm>
        </p:spPr>
        <p:txBody>
          <a:bodyPr>
            <a:noAutofit/>
          </a:bodyPr>
          <a:lstStyle/>
          <a:p>
            <a:r>
              <a:rPr lang="en-US" sz="6600" dirty="0" smtClean="0"/>
              <a:t>Characterizing RNA Folding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Autofit/>
          </a:bodyPr>
          <a:lstStyle/>
          <a:p>
            <a:r>
              <a:rPr lang="en-US" sz="1800" dirty="0" smtClean="0"/>
              <a:t>Christine Wiersma</a:t>
            </a:r>
          </a:p>
          <a:p>
            <a:r>
              <a:rPr lang="en-US" sz="1800" dirty="0" smtClean="0"/>
              <a:t>Mentor: Dr</a:t>
            </a:r>
            <a:r>
              <a:rPr lang="en-US" sz="1800" dirty="0" smtClean="0"/>
              <a:t>. Wilma Olson</a:t>
            </a:r>
          </a:p>
          <a:p>
            <a:r>
              <a:rPr lang="en-US" sz="1800" dirty="0" smtClean="0"/>
              <a:t>DIMACS REU</a:t>
            </a:r>
          </a:p>
          <a:p>
            <a:r>
              <a:rPr lang="en-US" sz="1800" dirty="0" smtClean="0"/>
              <a:t>Rutgers University</a:t>
            </a:r>
          </a:p>
          <a:p>
            <a:r>
              <a:rPr lang="en-US" sz="1800" dirty="0" smtClean="0"/>
              <a:t>June 5, 2015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9002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Ribonucleic Acid (RNA)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sz="2400" dirty="0" smtClean="0"/>
              <a:t>Composed </a:t>
            </a:r>
            <a:r>
              <a:rPr lang="en-US" sz="2400" dirty="0" smtClean="0"/>
              <a:t>of </a:t>
            </a:r>
            <a:r>
              <a:rPr lang="en-US" sz="2400" dirty="0" smtClean="0"/>
              <a:t>nucleotides</a:t>
            </a:r>
          </a:p>
          <a:p>
            <a:r>
              <a:rPr lang="en-US" dirty="0" smtClean="0"/>
              <a:t>String of nucleotides forms single stranded helix</a:t>
            </a:r>
          </a:p>
          <a:p>
            <a:r>
              <a:rPr lang="en-US" sz="2400" dirty="0" smtClean="0"/>
              <a:t>Helix bends and twists to create 3D structure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56388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Rana</a:t>
            </a:r>
            <a:r>
              <a:rPr lang="en-US" sz="800" dirty="0" smtClean="0"/>
              <a:t> TM. 2007. Chemical and structural features of RNA and DNA helices.  Nature Reviews Molecular Cell Biology. Internet.</a:t>
            </a:r>
            <a:endParaRPr lang="en-US" sz="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376" y="1838102"/>
            <a:ext cx="2509018" cy="37244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19513" y="2178498"/>
            <a:ext cx="2286319" cy="515374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90600" y="5931187"/>
            <a:ext cx="4409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Organic </a:t>
            </a:r>
            <a:r>
              <a:rPr lang="en-US" sz="800" dirty="0" smtClean="0"/>
              <a:t>molecules</a:t>
            </a:r>
            <a:r>
              <a:rPr lang="en-US" sz="800" dirty="0"/>
              <a:t>: Carbs, </a:t>
            </a:r>
            <a:r>
              <a:rPr lang="en-US" sz="800" dirty="0" smtClean="0"/>
              <a:t>proteins</a:t>
            </a:r>
            <a:r>
              <a:rPr lang="en-US" sz="800" dirty="0"/>
              <a:t>, </a:t>
            </a:r>
            <a:r>
              <a:rPr lang="en-US" sz="800" dirty="0" smtClean="0"/>
              <a:t>lipids and nucleic </a:t>
            </a:r>
            <a:r>
              <a:rPr lang="en-US" sz="800" dirty="0"/>
              <a:t>a</a:t>
            </a:r>
            <a:r>
              <a:rPr lang="en-US" sz="800" dirty="0" smtClean="0"/>
              <a:t>cids. 2015. What is Organic Chemistry? Science Prof Online. Internet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11988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RNA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 is important to function</a:t>
            </a:r>
          </a:p>
          <a:p>
            <a:r>
              <a:rPr lang="en-US" dirty="0" smtClean="0"/>
              <a:t>Many functions</a:t>
            </a:r>
          </a:p>
          <a:p>
            <a:pPr lvl="1"/>
            <a:r>
              <a:rPr lang="en-US" dirty="0" smtClean="0"/>
              <a:t>Protein synthesis</a:t>
            </a:r>
          </a:p>
          <a:p>
            <a:pPr lvl="1"/>
            <a:r>
              <a:rPr lang="en-US" dirty="0" smtClean="0"/>
              <a:t>Genetic material (in some viruses)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35040" y="5357336"/>
            <a:ext cx="2651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Lu XJ, </a:t>
            </a:r>
            <a:r>
              <a:rPr lang="en-US" sz="800" dirty="0" err="1"/>
              <a:t>Bussemaker</a:t>
            </a:r>
            <a:r>
              <a:rPr lang="en-US" sz="800" dirty="0"/>
              <a:t> HJ, Olson WK. DSSR: an integrated software tool for dissecting the spatial structure of RNA. Preprint.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6097955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Lu XJ, </a:t>
            </a:r>
            <a:r>
              <a:rPr lang="en-US" sz="800" dirty="0" err="1"/>
              <a:t>Bussemaker</a:t>
            </a:r>
            <a:r>
              <a:rPr lang="en-US" sz="800" dirty="0"/>
              <a:t> HJ, Olson WK. DSSR: an integrated software tool for dissecting the spatial structure of RNA. Preprint.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093" y="1899865"/>
            <a:ext cx="3369907" cy="33579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188493"/>
            <a:ext cx="3200400" cy="290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0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Previously Completed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DNA geometry and topology characterized</a:t>
            </a:r>
          </a:p>
          <a:p>
            <a:r>
              <a:rPr lang="en-US" sz="2400" dirty="0" smtClean="0"/>
              <a:t>Standard construction is ribbon model</a:t>
            </a:r>
          </a:p>
          <a:p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590800" y="569354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Clauvelin</a:t>
            </a:r>
            <a:r>
              <a:rPr lang="en-US" sz="800" dirty="0"/>
              <a:t> </a:t>
            </a:r>
            <a:r>
              <a:rPr lang="en-US" sz="800" dirty="0" smtClean="0"/>
              <a:t>N, et al. 2012. Characterization of the Geometry and Topology of DNA Pictured as a Discrete Collection of Atoms. J. Chem. Theory </a:t>
            </a:r>
            <a:r>
              <a:rPr lang="en-US" sz="800" dirty="0" err="1" smtClean="0"/>
              <a:t>Comput</a:t>
            </a:r>
            <a:r>
              <a:rPr lang="en-US" sz="800" dirty="0" smtClean="0"/>
              <a:t>. 1093. Print.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200081"/>
            <a:ext cx="4772691" cy="228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8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 DNA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Compute </a:t>
            </a:r>
            <a:r>
              <a:rPr lang="en-US" sz="2400" dirty="0" smtClean="0"/>
              <a:t>writhing number, total twist, and linking number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51816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Clauvelin</a:t>
            </a:r>
            <a:r>
              <a:rPr lang="en-US" sz="800" dirty="0"/>
              <a:t> </a:t>
            </a:r>
            <a:r>
              <a:rPr lang="en-US" sz="800" dirty="0" smtClean="0"/>
              <a:t>N, et al. 2012. Characterization of the Geometry and Topology of DNA Pictured as a Discrete Collection of Atoms. J. Chem. Theory </a:t>
            </a:r>
            <a:r>
              <a:rPr lang="en-US" sz="800" dirty="0" err="1" smtClean="0"/>
              <a:t>Comput</a:t>
            </a:r>
            <a:r>
              <a:rPr lang="en-US" sz="800" dirty="0" smtClean="0"/>
              <a:t>. 1093. Print.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192" y="3009618"/>
            <a:ext cx="5611008" cy="201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3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RNA Ribbon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DSSR software analyzes RNA tertiary structure</a:t>
            </a:r>
          </a:p>
          <a:p>
            <a:r>
              <a:rPr lang="en-US" dirty="0" smtClean="0"/>
              <a:t>Able to create a ribbon structure from analysis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5562600"/>
            <a:ext cx="3276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Lu XJ, </a:t>
            </a:r>
            <a:r>
              <a:rPr lang="en-US" sz="800" dirty="0" err="1"/>
              <a:t>Bussemaker</a:t>
            </a:r>
            <a:r>
              <a:rPr lang="en-US" sz="800" dirty="0"/>
              <a:t> HJ, Olson WK. DSSR: an integrated software tool for dissecting the spatial structure of RNA. Preprint.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239" y="2114366"/>
            <a:ext cx="3785561" cy="344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58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Describe </a:t>
            </a:r>
            <a:r>
              <a:rPr lang="en-US" sz="2400" dirty="0" smtClean="0"/>
              <a:t>the geometry and </a:t>
            </a:r>
            <a:r>
              <a:rPr lang="en-US" sz="2400" dirty="0" smtClean="0"/>
              <a:t>topology of RNA</a:t>
            </a:r>
          </a:p>
          <a:p>
            <a:endParaRPr lang="en-US" dirty="0"/>
          </a:p>
          <a:p>
            <a:r>
              <a:rPr lang="en-US" dirty="0" smtClean="0"/>
              <a:t>Modify previously used methods for DNA for use with RNA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26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Brooker</a:t>
            </a:r>
            <a:r>
              <a:rPr lang="en-US" sz="2400" dirty="0"/>
              <a:t> RJ. 2012. Concepts of genetics</a:t>
            </a:r>
            <a:r>
              <a:rPr lang="en-US" sz="2400" dirty="0" smtClean="0"/>
              <a:t>. New York, NY: The McGraw-Hill Companies, Inc. 225-242 p.</a:t>
            </a:r>
            <a:endParaRPr lang="en-US" sz="2400" dirty="0" smtClean="0"/>
          </a:p>
          <a:p>
            <a:r>
              <a:rPr lang="en-US" sz="2400" dirty="0" err="1" smtClean="0"/>
              <a:t>Clauvelin</a:t>
            </a:r>
            <a:r>
              <a:rPr lang="en-US" sz="2400" dirty="0" smtClean="0"/>
              <a:t> N, Olson WK, Tobias I. 2012. Characterization of the geometry and topology of DNA pictured as a discrete collection of atoms. J. Chem. Theory </a:t>
            </a:r>
            <a:r>
              <a:rPr lang="en-US" sz="2400" dirty="0" err="1" smtClean="0"/>
              <a:t>Comput</a:t>
            </a:r>
            <a:r>
              <a:rPr lang="en-US" sz="2400" dirty="0" smtClean="0"/>
              <a:t>. 8:1092-1107</a:t>
            </a:r>
            <a:r>
              <a:rPr lang="en-US" sz="2400" dirty="0" smtClean="0"/>
              <a:t>.</a:t>
            </a:r>
          </a:p>
          <a:p>
            <a:r>
              <a:rPr lang="en-US" dirty="0" smtClean="0"/>
              <a:t>Lu XJ, </a:t>
            </a:r>
            <a:r>
              <a:rPr lang="en-US" dirty="0" err="1" smtClean="0"/>
              <a:t>Bussemaker</a:t>
            </a:r>
            <a:r>
              <a:rPr lang="en-US" dirty="0" smtClean="0"/>
              <a:t> HJ, Olson WK. DSSR: an integrated software tool for dissecting the spatial structure of RNA. Preprint.</a:t>
            </a:r>
          </a:p>
        </p:txBody>
      </p:sp>
    </p:spTree>
    <p:extLst>
      <p:ext uri="{BB962C8B-B14F-4D97-AF65-F5344CB8AC3E}">
        <p14:creationId xmlns:p14="http://schemas.microsoft.com/office/powerpoint/2010/main" val="2381348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790</TotalTime>
  <Words>400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Characterizing RNA Folding</vt:lpstr>
      <vt:lpstr>Ribonucleic Acid (RNA)</vt:lpstr>
      <vt:lpstr>RNA Structure</vt:lpstr>
      <vt:lpstr>Previously Completed Research</vt:lpstr>
      <vt:lpstr>Discrete DNA Model</vt:lpstr>
      <vt:lpstr>RNA Ribbon Model</vt:lpstr>
      <vt:lpstr>Goals and Methods</vt:lpstr>
      <vt:lpstr>References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Characterizing the Geometry and Topology of RNA</dc:title>
  <dc:creator>Christine</dc:creator>
  <cp:lastModifiedBy>Christine</cp:lastModifiedBy>
  <cp:revision>36</cp:revision>
  <dcterms:created xsi:type="dcterms:W3CDTF">2015-06-03T18:38:45Z</dcterms:created>
  <dcterms:modified xsi:type="dcterms:W3CDTF">2015-06-04T15:51:34Z</dcterms:modified>
</cp:coreProperties>
</file>